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CFCAF86-1125-4958-A766-260A6F16ED59}" type="datetimeFigureOut">
              <a:rPr lang="en-US" smtClean="0"/>
              <a:t>5/16/2011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184C817-2887-401C-A30F-91B87C02958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FCAF86-1125-4958-A766-260A6F16ED59}" type="datetimeFigureOut">
              <a:rPr lang="en-US" smtClean="0"/>
              <a:t>5/16/2011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84C817-2887-401C-A30F-91B87C0295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FCAF86-1125-4958-A766-260A6F16ED59}" type="datetimeFigureOut">
              <a:rPr lang="en-US" smtClean="0"/>
              <a:t>5/16/2011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84C817-2887-401C-A30F-91B87C0295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FCAF86-1125-4958-A766-260A6F16ED59}" type="datetimeFigureOut">
              <a:rPr lang="en-US" smtClean="0"/>
              <a:t>5/16/2011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84C817-2887-401C-A30F-91B87C02958E}"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CFCAF86-1125-4958-A766-260A6F16ED59}" type="datetimeFigureOut">
              <a:rPr lang="en-US" smtClean="0"/>
              <a:t>5/16/2011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184C817-2887-401C-A30F-91B87C02958E}"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CFCAF86-1125-4958-A766-260A6F16ED59}" type="datetimeFigureOut">
              <a:rPr lang="en-US" smtClean="0"/>
              <a:t>5/16/2011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84C817-2887-401C-A30F-91B87C02958E}"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CFCAF86-1125-4958-A766-260A6F16ED59}" type="datetimeFigureOut">
              <a:rPr lang="en-US" smtClean="0"/>
              <a:t>5/16/2011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184C817-2887-401C-A30F-91B87C02958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CFCAF86-1125-4958-A766-260A6F16ED59}" type="datetimeFigureOut">
              <a:rPr lang="en-US" smtClean="0"/>
              <a:t>5/16/2011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184C817-2887-401C-A30F-91B87C02958E}"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CFCAF86-1125-4958-A766-260A6F16ED59}" type="datetimeFigureOut">
              <a:rPr lang="en-US" smtClean="0"/>
              <a:t>5/16/2011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184C817-2887-401C-A30F-91B87C0295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CFCAF86-1125-4958-A766-260A6F16ED59}" type="datetimeFigureOut">
              <a:rPr lang="en-US" smtClean="0"/>
              <a:t>5/16/2011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184C817-2887-401C-A30F-91B87C02958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CFCAF86-1125-4958-A766-260A6F16ED59}" type="datetimeFigureOut">
              <a:rPr lang="en-US" smtClean="0"/>
              <a:t>5/16/2011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184C817-2887-401C-A30F-91B87C02958E}"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CFCAF86-1125-4958-A766-260A6F16ED59}" type="datetimeFigureOut">
              <a:rPr lang="en-US" smtClean="0"/>
              <a:t>5/16/2011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184C817-2887-401C-A30F-91B87C0295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Sexual &amp; Reproductive Health.</a:t>
            </a:r>
            <a:endParaRPr lang="en-US" dirty="0"/>
          </a:p>
        </p:txBody>
      </p:sp>
      <p:sp>
        <p:nvSpPr>
          <p:cNvPr id="3" name="Subtitle 2"/>
          <p:cNvSpPr>
            <a:spLocks noGrp="1"/>
          </p:cNvSpPr>
          <p:nvPr>
            <p:ph type="subTitle" idx="1"/>
          </p:nvPr>
        </p:nvSpPr>
        <p:spPr/>
        <p:txBody>
          <a:bodyPr/>
          <a:lstStyle/>
          <a:p>
            <a:r>
              <a:rPr lang="en-US" dirty="0" smtClean="0"/>
              <a:t>Dean Nicholas.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Mental Health, which is how a person thinks, feels or behaves.</a:t>
            </a:r>
          </a:p>
          <a:p>
            <a:r>
              <a:rPr lang="en-US" dirty="0" smtClean="0"/>
              <a:t>Asthma, which is a condition the effects how much air the lungs can take in.</a:t>
            </a:r>
          </a:p>
          <a:p>
            <a:r>
              <a:rPr lang="en-US" dirty="0" smtClean="0"/>
              <a:t>Diabetes, which is when the blood contains too much glucose.</a:t>
            </a:r>
          </a:p>
          <a:p>
            <a:r>
              <a:rPr lang="en-US" dirty="0" smtClean="0"/>
              <a:t>Weight issues, which is when a person is considered ‘too’ skinny or fat.</a:t>
            </a:r>
            <a:endParaRPr lang="en-US" dirty="0"/>
          </a:p>
        </p:txBody>
      </p:sp>
      <p:sp>
        <p:nvSpPr>
          <p:cNvPr id="2" name="Title 1"/>
          <p:cNvSpPr>
            <a:spLocks noGrp="1"/>
          </p:cNvSpPr>
          <p:nvPr>
            <p:ph type="title"/>
          </p:nvPr>
        </p:nvSpPr>
        <p:spPr/>
        <p:txBody>
          <a:bodyPr>
            <a:normAutofit fontScale="90000"/>
          </a:bodyPr>
          <a:lstStyle/>
          <a:p>
            <a:r>
              <a:rPr lang="en-US" dirty="0" smtClean="0"/>
              <a:t>Health Issues Affecting Australia’s Youth.</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Drug use, which is the use of illegal substances.</a:t>
            </a:r>
          </a:p>
          <a:p>
            <a:r>
              <a:rPr lang="en-US" dirty="0" smtClean="0"/>
              <a:t>Sun protection, which is protecting your skin from absorbing too much sunlight which can causes skin diseases.</a:t>
            </a:r>
          </a:p>
          <a:p>
            <a:r>
              <a:rPr lang="en-US" dirty="0" smtClean="0"/>
              <a:t>Food allergies, which is when the body has an abnormal response to a particular food.</a:t>
            </a:r>
          </a:p>
        </p:txBody>
      </p:sp>
      <p:sp>
        <p:nvSpPr>
          <p:cNvPr id="2" name="Title 1"/>
          <p:cNvSpPr>
            <a:spLocks noGrp="1"/>
          </p:cNvSpPr>
          <p:nvPr>
            <p:ph type="title"/>
          </p:nvPr>
        </p:nvSpPr>
        <p:spPr/>
        <p:txBody>
          <a:bodyPr/>
          <a:lstStyle/>
          <a:p>
            <a:r>
              <a:rPr lang="en-US" dirty="0" smtClean="0"/>
              <a:t>Continued…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Homelessness or living independently, which is if or who the youth is living with.</a:t>
            </a:r>
          </a:p>
          <a:p>
            <a:r>
              <a:rPr lang="en-US" dirty="0" smtClean="0"/>
              <a:t>Cyber safety, which is protecting yourself from being bullied/tracked down over the internet.</a:t>
            </a:r>
          </a:p>
          <a:p>
            <a:r>
              <a:rPr lang="en-US" dirty="0" smtClean="0"/>
              <a:t>Sexual/reproductive health, which is being free of STI’s or pregnancy.</a:t>
            </a:r>
            <a:endParaRPr lang="en-US" dirty="0"/>
          </a:p>
        </p:txBody>
      </p:sp>
      <p:sp>
        <p:nvSpPr>
          <p:cNvPr id="2" name="Title 1"/>
          <p:cNvSpPr>
            <a:spLocks noGrp="1"/>
          </p:cNvSpPr>
          <p:nvPr>
            <p:ph type="title"/>
          </p:nvPr>
        </p:nvSpPr>
        <p:spPr/>
        <p:txBody>
          <a:bodyPr/>
          <a:lstStyle/>
          <a:p>
            <a:r>
              <a:rPr lang="en-US" dirty="0" smtClean="0"/>
              <a:t>Continued Again…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Sexual &amp; reproductive health in youth can have bad factors such as pregnancy and Sexually transmitted infections(STI’s). STI’s can cause itching, sores or warts around the genital area. STI’s are caused by bacteria, tiny parasites or lice, they cannot survive for very long without getting human body fluids, which means they could not survive on a toilet seat or in a pool. STI’s can be spread by a person with an STI having sexual intercourse with another (male or female).</a:t>
            </a:r>
            <a:endParaRPr lang="en-US" dirty="0"/>
          </a:p>
        </p:txBody>
      </p:sp>
      <p:sp>
        <p:nvSpPr>
          <p:cNvPr id="2" name="Title 1"/>
          <p:cNvSpPr>
            <a:spLocks noGrp="1"/>
          </p:cNvSpPr>
          <p:nvPr>
            <p:ph type="title"/>
          </p:nvPr>
        </p:nvSpPr>
        <p:spPr/>
        <p:txBody>
          <a:bodyPr>
            <a:normAutofit fontScale="90000"/>
          </a:bodyPr>
          <a:lstStyle/>
          <a:p>
            <a:r>
              <a:rPr lang="en-US" dirty="0" smtClean="0"/>
              <a:t>Bad factors to Australia’s youth.</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first ever recorded STI was gonorrhea, which was over 2000 years ago. STI’s are now very common, about every 1 in 4 people will obtain an STI before they reach the age of 25. In the USA four million teenagers on average get an STI per year(also putting into consideration that there will be people that will not see a doctor about it). Teenagers run the highest risk of getting an STI, two thirds of STI’s are passed on by teenagers.</a:t>
            </a:r>
            <a:endParaRPr lang="en-US" dirty="0"/>
          </a:p>
        </p:txBody>
      </p:sp>
      <p:sp>
        <p:nvSpPr>
          <p:cNvPr id="2" name="Title 1"/>
          <p:cNvSpPr>
            <a:spLocks noGrp="1"/>
          </p:cNvSpPr>
          <p:nvPr>
            <p:ph type="title"/>
          </p:nvPr>
        </p:nvSpPr>
        <p:spPr/>
        <p:txBody>
          <a:bodyPr/>
          <a:lstStyle/>
          <a:p>
            <a:r>
              <a:rPr lang="en-US" dirty="0" smtClean="0"/>
              <a:t>STI’s Background Information.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symptoms of AIDS include swollen glands, fevers and night sweats, rashes, tiredness and weight loss. As it worsens it can cause headaches, coughs, confusion, forgetfulness, certain cancers or serious lung infections. The only was to 100% avoid an STI or pregnancy is to not have sex, although if a person uses the same needle another person has used for drugs it can give you other infections that are similar to STI’s.</a:t>
            </a:r>
            <a:endParaRPr lang="en-US" dirty="0"/>
          </a:p>
        </p:txBody>
      </p:sp>
      <p:sp>
        <p:nvSpPr>
          <p:cNvPr id="2" name="Title 1"/>
          <p:cNvSpPr>
            <a:spLocks noGrp="1"/>
          </p:cNvSpPr>
          <p:nvPr>
            <p:ph type="title"/>
          </p:nvPr>
        </p:nvSpPr>
        <p:spPr/>
        <p:txBody>
          <a:bodyPr/>
          <a:lstStyle/>
          <a:p>
            <a:r>
              <a:rPr lang="en-US" dirty="0" smtClean="0"/>
              <a:t>AIDS Symptoms.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Locations and operating times of appropriate clinics.</a:t>
            </a:r>
          </a:p>
          <a:p>
            <a:r>
              <a:rPr lang="en-US" dirty="0" smtClean="0"/>
              <a:t>The attitude of the person working at the clinic towards the teenager.</a:t>
            </a:r>
          </a:p>
          <a:p>
            <a:r>
              <a:rPr lang="en-US" dirty="0" smtClean="0"/>
              <a:t>Quality of the service given from the clinic.</a:t>
            </a:r>
          </a:p>
          <a:p>
            <a:r>
              <a:rPr lang="en-US" dirty="0" smtClean="0"/>
              <a:t>Privacy and confidentiality.</a:t>
            </a:r>
          </a:p>
          <a:p>
            <a:r>
              <a:rPr lang="en-US" dirty="0" smtClean="0"/>
              <a:t>Gender of the doctor/nurse at the clinic (girls/women prefer to see women doctors/nurses.)</a:t>
            </a:r>
          </a:p>
          <a:p>
            <a:r>
              <a:rPr lang="en-US" dirty="0" smtClean="0"/>
              <a:t>Cost of clinical treatments or testing.</a:t>
            </a:r>
            <a:endParaRPr lang="en-US" dirty="0"/>
          </a:p>
        </p:txBody>
      </p:sp>
      <p:sp>
        <p:nvSpPr>
          <p:cNvPr id="2" name="Title 1"/>
          <p:cNvSpPr>
            <a:spLocks noGrp="1"/>
          </p:cNvSpPr>
          <p:nvPr>
            <p:ph type="title"/>
          </p:nvPr>
        </p:nvSpPr>
        <p:spPr/>
        <p:txBody>
          <a:bodyPr>
            <a:normAutofit fontScale="90000"/>
          </a:bodyPr>
          <a:lstStyle/>
          <a:p>
            <a:r>
              <a:rPr lang="en-US" dirty="0" smtClean="0"/>
              <a:t>Factors Preventing Youths From Getting Treatment/Testing Of STI’s.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77</TotalTime>
  <Words>509</Words>
  <Application>Microsoft Office PowerPoint</Application>
  <PresentationFormat>On-screen Show (4:3)</PresentationFormat>
  <Paragraphs>28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Sexual &amp; Reproductive Health.</vt:lpstr>
      <vt:lpstr>Health Issues Affecting Australia’s Youth.</vt:lpstr>
      <vt:lpstr>Continued…</vt:lpstr>
      <vt:lpstr>Continued Again…</vt:lpstr>
      <vt:lpstr>Bad factors to Australia’s youth.</vt:lpstr>
      <vt:lpstr>STI’s Background Information.</vt:lpstr>
      <vt:lpstr>AIDS Symptoms.</vt:lpstr>
      <vt:lpstr>Factors Preventing Youths From Getting Treatment/Testing Of STI’s.</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 &amp; Reproductive Health.</dc:title>
  <dc:creator>Dean</dc:creator>
  <cp:lastModifiedBy>Dean</cp:lastModifiedBy>
  <cp:revision>8</cp:revision>
  <dcterms:created xsi:type="dcterms:W3CDTF">2011-05-15T20:40:22Z</dcterms:created>
  <dcterms:modified xsi:type="dcterms:W3CDTF">2011-05-15T21:58:19Z</dcterms:modified>
</cp:coreProperties>
</file>